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第六届博士研究生青蓝学术论坛海报 [已恢复]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910" y="612458"/>
            <a:ext cx="649414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fontAlgn="ctr"/>
            <a:r>
              <a:rPr lang="zh-CN" altLang="zh-CN" sz="2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zh-CN" altLang="en-US" sz="2800" b="1" kern="100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lang="zh-CN" altLang="zh-CN" sz="2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届博士研究生青蓝学术论坛</a:t>
            </a:r>
            <a:r>
              <a:rPr lang="en-US" altLang="zh-CN" sz="2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endParaRPr lang="en-US" altLang="zh-CN" sz="2800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910" y="1724660"/>
            <a:ext cx="494284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10000"/>
              </a:lnSpc>
            </a:pP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9</a:t>
            </a:r>
            <a:r>
              <a:rPr lang="en-US" altLang="zh-CN" sz="1400" kern="100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kern="1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Qinglan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Forum for Doctoral Students——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ctr">
              <a:lnSpc>
                <a:spcPct val="110000"/>
              </a:lnSpc>
            </a:pP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xxxxxParallel Session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910" y="3021330"/>
            <a:ext cx="994283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研究题目</a:t>
            </a:r>
            <a:endParaRPr lang="zh-CN" altLang="zh-CN" sz="3800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 of the Research Study</a:t>
            </a:r>
            <a:endParaRPr lang="zh-CN" altLang="zh-CN" sz="3800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910" y="4628515"/>
            <a:ext cx="3276600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报告时间：Report Time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报告地点：Report location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报告人：Reported by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主持人：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Moderator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910" y="1134745"/>
            <a:ext cx="3797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fontAlgn="ctr"/>
            <a:r>
              <a:rPr lang="en-US" altLang="zh-CN" sz="24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xxxxxxxxx</a:t>
            </a:r>
            <a:r>
              <a:rPr lang="zh-CN" altLang="zh-CN" sz="24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分论坛</a:t>
            </a:r>
            <a:endParaRPr lang="zh-CN" altLang="zh-CN" sz="2400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15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IFFY</cp:lastModifiedBy>
  <cp:revision>157</cp:revision>
  <dcterms:created xsi:type="dcterms:W3CDTF">2019-06-19T02:08:00Z</dcterms:created>
  <dcterms:modified xsi:type="dcterms:W3CDTF">2026-04-17T02:52:04Z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0FFB35472A214B508352F927B983CAC8_11</vt:lpwstr>
  </property>
</Properties>
</file>